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32859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Мероприятия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повышению качества образования 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Обуховская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основная общеобразовательная школа»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2023-2024 учебном году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Анализ результатов ГИА </a:t>
            </a:r>
            <a:b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2019, 2021, 2022 год</a:t>
            </a:r>
            <a:endParaRPr lang="ru-RU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060848"/>
            <a:ext cx="809341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8208912" cy="4993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7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764704"/>
            <a:ext cx="835292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836712"/>
            <a:ext cx="8064896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4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856" y="188640"/>
            <a:ext cx="75625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2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076" y="980728"/>
            <a:ext cx="888784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620688"/>
            <a:ext cx="777686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Внутренний анализ результатов   выявил следующие проблемы</a:t>
            </a:r>
            <a:r>
              <a:rPr lang="ru-RU" sz="32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4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недостаточный уровень обученности выпускников 9 класса по русскому языку и математике; </a:t>
            </a:r>
          </a:p>
          <a:p>
            <a:pPr lvl="0" algn="just"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неэффективная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работа педагогического коллектива со слабоуспевающими учащимся; </a:t>
            </a:r>
          </a:p>
          <a:p>
            <a:pPr lvl="0" algn="just"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низкая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мотивация у учащихся по подготовке к государственной итоговой аттестации; </a:t>
            </a:r>
          </a:p>
          <a:p>
            <a:pPr lvl="0" algn="just" fontAlgn="base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слабый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контроль со стороны родителей учащихся.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7776864" cy="1143000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Меры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улучшению подготовки учащихся к ГИА: </a:t>
            </a: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осуществлять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мониторинги качества подготовки к итоговой аттестации по предметам;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включить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план работы деятельности школьного методического объединения учителей предметников  вопросы подготовки к итоговой аттестации; 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провести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отбор педагогических технологий для организации образовательной деятельности и повышения мотивации у слабоуспевающих обучающихся;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организовать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работу учителей с   высокомотивированными обучающимися;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проводить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индивидуальные консультации учителей-предметников для учащихся;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привлекать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ресурсы дистанционного обучения   для подготовки к итоговой аттестации;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повысить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уровень педагогического мастерства педагогов через организацию курсовой подготовки, самообразование, участие в муниципальных и региональных семинарах и конкурсах; 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- классному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руководителю 9 класса ориентировать родителей (законных представителей) учащихся на осуществление  систематического контроля за подготовкой учащихся к урокам.</a:t>
            </a:r>
            <a:br>
              <a:rPr lang="ru-RU" sz="16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58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Мероприятия  по повышению качества образования в МКОУ «Обуховская основная общеобразовательная школа»   в 2023-2024 учебном году    </vt:lpstr>
      <vt:lpstr>Анализ результатов ГИА  за 2019, 2021, 2022 год</vt:lpstr>
      <vt:lpstr>Слайд 3</vt:lpstr>
      <vt:lpstr>Слайд 4</vt:lpstr>
      <vt:lpstr>Слайд 5</vt:lpstr>
      <vt:lpstr>Слайд 6</vt:lpstr>
      <vt:lpstr>Слайд 7</vt:lpstr>
      <vt:lpstr>Слайд 8</vt:lpstr>
      <vt:lpstr>                       Меры по улучшению подготовки учащихся к ГИА:    - осуществлять  мониторинги качества подготовки к итоговой аттестации по предметам;  - включить в план работы деятельности школьного методического объединения учителей предметников  вопросы подготовки к итоговой аттестации;   - провести отбор педагогических технологий для организации образовательной деятельности и повышения мотивации у слабоуспевающих обучающихся;  - организовать работу учителей с   высокомотивированными обучающимися;  - проводить индивидуальные консультации учителей-предметников для учащихся;  - привлекать ресурсы дистанционного обучения   для подготовки к итоговой аттестации;  - повысить уровень педагогического мастерства педагогов через организацию курсовой подготовки, самообразование, участие в муниципальных и региональных семинарах и конкурсах;  - классному руководителю 9 класса ориентировать родителей (законных представителей) учащихся на осуществление  систематического контроля за подготовкой учащихся к урокам.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 по повышению качества образования в МКОУ «Обуховская основная общеобразовательная школа»   в 2023-2024 учебном году    </dc:title>
  <dc:creator>Наталья</dc:creator>
  <cp:lastModifiedBy>Наталья</cp:lastModifiedBy>
  <cp:revision>6</cp:revision>
  <dcterms:created xsi:type="dcterms:W3CDTF">2023-10-27T10:47:20Z</dcterms:created>
  <dcterms:modified xsi:type="dcterms:W3CDTF">2023-10-27T11:42:01Z</dcterms:modified>
</cp:coreProperties>
</file>